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4" r:id="rId4"/>
    <p:sldId id="272" r:id="rId5"/>
    <p:sldId id="274" r:id="rId6"/>
    <p:sldId id="280" r:id="rId7"/>
    <p:sldId id="281" r:id="rId8"/>
    <p:sldId id="282" r:id="rId9"/>
    <p:sldId id="283" r:id="rId10"/>
    <p:sldId id="276" r:id="rId11"/>
    <p:sldId id="277" r:id="rId12"/>
    <p:sldId id="278" r:id="rId13"/>
    <p:sldId id="279" r:id="rId14"/>
    <p:sldId id="273" r:id="rId15"/>
    <p:sldId id="285" r:id="rId16"/>
    <p:sldId id="287"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AC6F61-0941-45F8-86E7-D2DB27B5B059}">
          <p14:sldIdLst>
            <p14:sldId id="256"/>
            <p14:sldId id="257"/>
            <p14:sldId id="284"/>
            <p14:sldId id="272"/>
            <p14:sldId id="274"/>
            <p14:sldId id="280"/>
            <p14:sldId id="281"/>
            <p14:sldId id="282"/>
            <p14:sldId id="283"/>
            <p14:sldId id="276"/>
            <p14:sldId id="277"/>
            <p14:sldId id="278"/>
            <p14:sldId id="279"/>
            <p14:sldId id="273"/>
            <p14:sldId id="285"/>
            <p14:sldId id="287"/>
            <p14:sldId id="288"/>
          </p14:sldIdLst>
        </p14:section>
        <p14:section name="Untitled Section" id="{DDD79A52-01EE-4FE3-9189-43DD81FEEED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2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6456-AB0B-FF5C-9E4F-A0A9038F4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32AB38-DA65-DACC-9E64-7F13E0892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C8B5D2-8330-3F16-A89A-DA9735748776}"/>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2DF05ED3-0647-FC32-48DC-D6F898DC4C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40788-629D-3798-DDF5-76617716592E}"/>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61517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4984-81CE-FB06-8DD6-FF385EA105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24BBFB-454D-A63F-483D-4D187F15C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36164F-0D77-1661-F36D-294A4E7A2BF9}"/>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3B055A60-D8BE-4EEE-D80A-0174153047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23B216-0A4F-AD3E-A58D-018752C3EB00}"/>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78364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8D478-C93E-D189-655A-A4BF541F5E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9A1859-1E58-20CE-94A2-9FB9D29598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E74059-D1A9-2558-1637-305DB2EE556F}"/>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2EEB2DCB-27FD-200D-2131-7DB45966A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C6A1DD-D12D-DCE2-FD8B-F4A2B949B50E}"/>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261103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53E5-8D6B-228D-1E89-C409FE8620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B7C8DE-B2AD-56CD-AA03-C2E38F49D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A911C8-9B97-E0F5-85BA-2723B6DA556F}"/>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C5611C88-3E01-C082-5258-41131E0D3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49F26E-7EA8-C3C5-BFF5-A1A4D75F9B57}"/>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187459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DB3B-0051-EE11-C674-D1E3D6C3A2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B970FF-3C3E-84A8-6EBA-8524FD759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6F0BAD-EB46-061F-499E-83172AF60D97}"/>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782844F1-ABDD-6491-1B92-B6DA0DE38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369DC8-49B3-2C3F-F340-262ECB1904F2}"/>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413183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F8AD-A40E-1983-28F8-09D4FAE9EF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75660-B8F3-778B-B761-1A79E8528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2E2A01-C3E6-035F-8947-083F84FE6E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3F807F-6DC9-C387-A0BD-448961114E5B}"/>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6" name="Footer Placeholder 5">
            <a:extLst>
              <a:ext uri="{FF2B5EF4-FFF2-40B4-BE49-F238E27FC236}">
                <a16:creationId xmlns:a16="http://schemas.microsoft.com/office/drawing/2014/main" id="{1F62F20E-C2AB-4B74-831B-02521D06AB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9C746F-AE7E-3BEF-5070-4B36A8C013FB}"/>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2631664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F4B1-AF3B-699D-C096-FB60100FBD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E01C8D-729F-4EB6-BCA7-66DEA4784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78302-9D06-CE19-7688-A2D32C3585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ADEA17-4BB2-76F8-776D-FC79358D40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E1363-4102-2D32-EA7B-4756EE0A87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B24A2B-DEBB-9D38-B693-81F0EE59E64B}"/>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8" name="Footer Placeholder 7">
            <a:extLst>
              <a:ext uri="{FF2B5EF4-FFF2-40B4-BE49-F238E27FC236}">
                <a16:creationId xmlns:a16="http://schemas.microsoft.com/office/drawing/2014/main" id="{B3AAA13C-A04C-FCC8-A3B6-E2FC50E2BC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748890-843E-E97D-3702-4C30185D9ABD}"/>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376272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F506-5EFB-4A09-CFD2-07F3262068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A978DA-1D18-6E9B-F2C6-AAF4A613EF6B}"/>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4" name="Footer Placeholder 3">
            <a:extLst>
              <a:ext uri="{FF2B5EF4-FFF2-40B4-BE49-F238E27FC236}">
                <a16:creationId xmlns:a16="http://schemas.microsoft.com/office/drawing/2014/main" id="{ECFA0B91-321B-A804-E389-B86D0A0777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AED393-4EE1-7C41-CFF3-048E1732A632}"/>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3792805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E3C4D-6599-B376-5FFE-1D97F8286A8D}"/>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3" name="Footer Placeholder 2">
            <a:extLst>
              <a:ext uri="{FF2B5EF4-FFF2-40B4-BE49-F238E27FC236}">
                <a16:creationId xmlns:a16="http://schemas.microsoft.com/office/drawing/2014/main" id="{35B4EFE2-AC2E-348B-BEB1-B82BEA9545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6EDC86-EE6F-A89D-3162-59718C0FA149}"/>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634367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12C5-1F32-FC23-2AB0-A490BC9D7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C59BFB5-FEA3-291F-36C0-F3BE24C51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BBA5C0-809E-B3EB-DFDE-8ACD7B000F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1E83F-155C-3174-E11A-80297F34CDB5}"/>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6" name="Footer Placeholder 5">
            <a:extLst>
              <a:ext uri="{FF2B5EF4-FFF2-40B4-BE49-F238E27FC236}">
                <a16:creationId xmlns:a16="http://schemas.microsoft.com/office/drawing/2014/main" id="{2BBC16EC-DABD-C01D-9422-278B882648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CC8E17-06EC-4CA7-571B-CA2609539A88}"/>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129573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FF950-1CF0-049F-FE72-8F8936E83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755762-6AC9-D732-5A17-CD3BA2BC6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BE95FD-BC1A-A9BF-7B0D-F65A2B053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3ACC8-29F6-F419-90F6-74286DBB66AB}"/>
              </a:ext>
            </a:extLst>
          </p:cNvPr>
          <p:cNvSpPr>
            <a:spLocks noGrp="1"/>
          </p:cNvSpPr>
          <p:nvPr>
            <p:ph type="dt" sz="half" idx="10"/>
          </p:nvPr>
        </p:nvSpPr>
        <p:spPr/>
        <p:txBody>
          <a:bodyPr/>
          <a:lstStyle/>
          <a:p>
            <a:fld id="{85E906EB-4481-484C-8657-421A2EA543D5}" type="datetimeFigureOut">
              <a:rPr lang="en-IN" smtClean="0"/>
              <a:t>11-03-2024</a:t>
            </a:fld>
            <a:endParaRPr lang="en-IN"/>
          </a:p>
        </p:txBody>
      </p:sp>
      <p:sp>
        <p:nvSpPr>
          <p:cNvPr id="6" name="Footer Placeholder 5">
            <a:extLst>
              <a:ext uri="{FF2B5EF4-FFF2-40B4-BE49-F238E27FC236}">
                <a16:creationId xmlns:a16="http://schemas.microsoft.com/office/drawing/2014/main" id="{619631AF-E91A-3872-ED11-95BB32F301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7121F-1029-ED34-5F63-8B3E97D64692}"/>
              </a:ext>
            </a:extLst>
          </p:cNvPr>
          <p:cNvSpPr>
            <a:spLocks noGrp="1"/>
          </p:cNvSpPr>
          <p:nvPr>
            <p:ph type="sldNum" sz="quarter" idx="12"/>
          </p:nvPr>
        </p:nvSpPr>
        <p:spPr/>
        <p:txBody>
          <a:bodyPr/>
          <a:lstStyle/>
          <a:p>
            <a:fld id="{1336D3AB-DFE4-45ED-8AB5-EE39E2D9FC60}" type="slidenum">
              <a:rPr lang="en-IN" smtClean="0"/>
              <a:t>‹#›</a:t>
            </a:fld>
            <a:endParaRPr lang="en-IN"/>
          </a:p>
        </p:txBody>
      </p:sp>
    </p:spTree>
    <p:extLst>
      <p:ext uri="{BB962C8B-B14F-4D97-AF65-F5344CB8AC3E}">
        <p14:creationId xmlns:p14="http://schemas.microsoft.com/office/powerpoint/2010/main" val="357860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D93C0-A443-F250-3C1F-4F6CAA11EC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06BC7E-E599-DA82-E28C-9FFDAE42A1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FB7E4A-7C7A-EB87-71C9-BC29F84587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906EB-4481-484C-8657-421A2EA543D5}" type="datetimeFigureOut">
              <a:rPr lang="en-IN" smtClean="0"/>
              <a:t>11-03-2024</a:t>
            </a:fld>
            <a:endParaRPr lang="en-IN"/>
          </a:p>
        </p:txBody>
      </p:sp>
      <p:sp>
        <p:nvSpPr>
          <p:cNvPr id="5" name="Footer Placeholder 4">
            <a:extLst>
              <a:ext uri="{FF2B5EF4-FFF2-40B4-BE49-F238E27FC236}">
                <a16:creationId xmlns:a16="http://schemas.microsoft.com/office/drawing/2014/main" id="{44CE0E87-47CD-3632-1681-061812540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1F53DC-6C11-E9E0-04F3-923E34222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6D3AB-DFE4-45ED-8AB5-EE39E2D9FC60}" type="slidenum">
              <a:rPr lang="en-IN" smtClean="0"/>
              <a:t>‹#›</a:t>
            </a:fld>
            <a:endParaRPr lang="en-IN"/>
          </a:p>
        </p:txBody>
      </p:sp>
    </p:spTree>
    <p:extLst>
      <p:ext uri="{BB962C8B-B14F-4D97-AF65-F5344CB8AC3E}">
        <p14:creationId xmlns:p14="http://schemas.microsoft.com/office/powerpoint/2010/main" val="1198753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612D-2AAC-746A-3D5D-CDB00F0F87CA}"/>
              </a:ext>
            </a:extLst>
          </p:cNvPr>
          <p:cNvSpPr>
            <a:spLocks noGrp="1"/>
          </p:cNvSpPr>
          <p:nvPr>
            <p:ph type="ctrTitle"/>
          </p:nvPr>
        </p:nvSpPr>
        <p:spPr/>
        <p:txBody>
          <a:bodyPr>
            <a:normAutofit fontScale="90000"/>
          </a:bodyPr>
          <a:lstStyle/>
          <a:p>
            <a:r>
              <a:rPr lang="en-US" b="1" i="0" dirty="0">
                <a:effectLst/>
                <a:latin typeface="erdana"/>
              </a:rPr>
              <a:t>Multithreading Models in Operating system</a:t>
            </a:r>
            <a:br>
              <a:rPr lang="en-US" b="0" i="0" dirty="0">
                <a:solidFill>
                  <a:srgbClr val="610B38"/>
                </a:solidFill>
                <a:effectLst/>
                <a:latin typeface="erdana"/>
              </a:rPr>
            </a:br>
            <a:endParaRPr lang="en-IN" dirty="0"/>
          </a:p>
        </p:txBody>
      </p:sp>
    </p:spTree>
    <p:extLst>
      <p:ext uri="{BB962C8B-B14F-4D97-AF65-F5344CB8AC3E}">
        <p14:creationId xmlns:p14="http://schemas.microsoft.com/office/powerpoint/2010/main" val="358210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794F6-0EAF-FA8F-6146-EEC765FB85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00C97A-4013-F482-1FDA-60089AB5A779}"/>
              </a:ext>
            </a:extLst>
          </p:cNvPr>
          <p:cNvPicPr>
            <a:picLocks noChangeAspect="1"/>
          </p:cNvPicPr>
          <p:nvPr/>
        </p:nvPicPr>
        <p:blipFill rotWithShape="1">
          <a:blip r:embed="rId2"/>
          <a:srcRect l="6721" t="20952" r="36104" b="21558"/>
          <a:stretch/>
        </p:blipFill>
        <p:spPr>
          <a:xfrm>
            <a:off x="736269" y="581890"/>
            <a:ext cx="10105902" cy="5715774"/>
          </a:xfrm>
          <a:prstGeom prst="rect">
            <a:avLst/>
          </a:prstGeom>
        </p:spPr>
      </p:pic>
    </p:spTree>
    <p:extLst>
      <p:ext uri="{BB962C8B-B14F-4D97-AF65-F5344CB8AC3E}">
        <p14:creationId xmlns:p14="http://schemas.microsoft.com/office/powerpoint/2010/main" val="28131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D4964-CF5A-54FB-1A5D-8BE6F978D3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DC03C74-7EB9-8187-E7FF-2B87059BBF99}"/>
              </a:ext>
            </a:extLst>
          </p:cNvPr>
          <p:cNvPicPr>
            <a:picLocks noChangeAspect="1"/>
          </p:cNvPicPr>
          <p:nvPr/>
        </p:nvPicPr>
        <p:blipFill>
          <a:blip r:embed="rId2"/>
          <a:stretch>
            <a:fillRect/>
          </a:stretch>
        </p:blipFill>
        <p:spPr>
          <a:xfrm>
            <a:off x="48761" y="0"/>
            <a:ext cx="12094477" cy="6858000"/>
          </a:xfrm>
          <a:prstGeom prst="rect">
            <a:avLst/>
          </a:prstGeom>
        </p:spPr>
      </p:pic>
    </p:spTree>
    <p:extLst>
      <p:ext uri="{BB962C8B-B14F-4D97-AF65-F5344CB8AC3E}">
        <p14:creationId xmlns:p14="http://schemas.microsoft.com/office/powerpoint/2010/main" val="781899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0634-067F-B6E2-D2F2-1D9CDB28E4C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1DFB28-AC30-32F9-28CE-949F566C8E6F}"/>
              </a:ext>
            </a:extLst>
          </p:cNvPr>
          <p:cNvPicPr>
            <a:picLocks noChangeAspect="1"/>
          </p:cNvPicPr>
          <p:nvPr/>
        </p:nvPicPr>
        <p:blipFill>
          <a:blip r:embed="rId2"/>
          <a:stretch>
            <a:fillRect/>
          </a:stretch>
        </p:blipFill>
        <p:spPr>
          <a:xfrm>
            <a:off x="0" y="32109"/>
            <a:ext cx="12192000" cy="6793781"/>
          </a:xfrm>
          <a:prstGeom prst="rect">
            <a:avLst/>
          </a:prstGeom>
        </p:spPr>
      </p:pic>
    </p:spTree>
    <p:extLst>
      <p:ext uri="{BB962C8B-B14F-4D97-AF65-F5344CB8AC3E}">
        <p14:creationId xmlns:p14="http://schemas.microsoft.com/office/powerpoint/2010/main" val="36853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BC27B-D9C6-9887-48FE-AE171058DD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7DCE3E-1B6D-2C4D-7552-709CF5E544C1}"/>
              </a:ext>
            </a:extLst>
          </p:cNvPr>
          <p:cNvPicPr>
            <a:picLocks noChangeAspect="1"/>
          </p:cNvPicPr>
          <p:nvPr/>
        </p:nvPicPr>
        <p:blipFill>
          <a:blip r:embed="rId2"/>
          <a:stretch>
            <a:fillRect/>
          </a:stretch>
        </p:blipFill>
        <p:spPr>
          <a:xfrm>
            <a:off x="30480" y="0"/>
            <a:ext cx="12131040" cy="6858000"/>
          </a:xfrm>
          <a:prstGeom prst="rect">
            <a:avLst/>
          </a:prstGeom>
        </p:spPr>
      </p:pic>
    </p:spTree>
    <p:extLst>
      <p:ext uri="{BB962C8B-B14F-4D97-AF65-F5344CB8AC3E}">
        <p14:creationId xmlns:p14="http://schemas.microsoft.com/office/powerpoint/2010/main" val="414521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9A6DA-B848-AF67-EBDF-CB3A3248900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8215FCF-A7EC-9A26-F436-8C21D1C869C7}"/>
              </a:ext>
            </a:extLst>
          </p:cNvPr>
          <p:cNvPicPr>
            <a:picLocks noChangeAspect="1"/>
          </p:cNvPicPr>
          <p:nvPr/>
        </p:nvPicPr>
        <p:blipFill>
          <a:blip r:embed="rId2"/>
          <a:stretch>
            <a:fillRect/>
          </a:stretch>
        </p:blipFill>
        <p:spPr>
          <a:xfrm>
            <a:off x="0" y="285529"/>
            <a:ext cx="12192000" cy="6286942"/>
          </a:xfrm>
          <a:prstGeom prst="rect">
            <a:avLst/>
          </a:prstGeom>
        </p:spPr>
      </p:pic>
    </p:spTree>
    <p:extLst>
      <p:ext uri="{BB962C8B-B14F-4D97-AF65-F5344CB8AC3E}">
        <p14:creationId xmlns:p14="http://schemas.microsoft.com/office/powerpoint/2010/main" val="709636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E8AEE-8F27-069C-CED7-6A80F9A552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EBB724-001D-8960-08E5-45BB72C8555D}"/>
              </a:ext>
            </a:extLst>
          </p:cNvPr>
          <p:cNvPicPr>
            <a:picLocks noChangeAspect="1"/>
          </p:cNvPicPr>
          <p:nvPr/>
        </p:nvPicPr>
        <p:blipFill>
          <a:blip r:embed="rId2"/>
          <a:stretch>
            <a:fillRect/>
          </a:stretch>
        </p:blipFill>
        <p:spPr>
          <a:xfrm>
            <a:off x="0" y="446831"/>
            <a:ext cx="12192000" cy="5964337"/>
          </a:xfrm>
          <a:prstGeom prst="rect">
            <a:avLst/>
          </a:prstGeom>
        </p:spPr>
      </p:pic>
    </p:spTree>
    <p:extLst>
      <p:ext uri="{BB962C8B-B14F-4D97-AF65-F5344CB8AC3E}">
        <p14:creationId xmlns:p14="http://schemas.microsoft.com/office/powerpoint/2010/main" val="58377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63677-CDE4-75F3-41E0-B904F2DBEA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D551003-20EC-23AB-F58F-9773354ECB9B}"/>
              </a:ext>
            </a:extLst>
          </p:cNvPr>
          <p:cNvPicPr>
            <a:picLocks noChangeAspect="1"/>
          </p:cNvPicPr>
          <p:nvPr/>
        </p:nvPicPr>
        <p:blipFill>
          <a:blip r:embed="rId2"/>
          <a:stretch>
            <a:fillRect/>
          </a:stretch>
        </p:blipFill>
        <p:spPr>
          <a:xfrm>
            <a:off x="0" y="666750"/>
            <a:ext cx="12192000" cy="5524500"/>
          </a:xfrm>
          <a:prstGeom prst="rect">
            <a:avLst/>
          </a:prstGeom>
        </p:spPr>
      </p:pic>
    </p:spTree>
    <p:extLst>
      <p:ext uri="{BB962C8B-B14F-4D97-AF65-F5344CB8AC3E}">
        <p14:creationId xmlns:p14="http://schemas.microsoft.com/office/powerpoint/2010/main" val="2752266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62BA-C0BA-0C70-C790-348043007B98}"/>
              </a:ext>
            </a:extLst>
          </p:cNvPr>
          <p:cNvSpPr>
            <a:spLocks noGrp="1"/>
          </p:cNvSpPr>
          <p:nvPr>
            <p:ph type="title"/>
          </p:nvPr>
        </p:nvSpPr>
        <p:spPr>
          <a:xfrm>
            <a:off x="1586345" y="2766218"/>
            <a:ext cx="10515600" cy="1325563"/>
          </a:xfrm>
        </p:spPr>
        <p:txBody>
          <a:bodyPr/>
          <a:lstStyle/>
          <a:p>
            <a:r>
              <a:rPr lang="en-US" dirty="0"/>
              <a:t>Thank You</a:t>
            </a:r>
            <a:endParaRPr lang="en-IN" dirty="0"/>
          </a:p>
        </p:txBody>
      </p:sp>
    </p:spTree>
    <p:extLst>
      <p:ext uri="{BB962C8B-B14F-4D97-AF65-F5344CB8AC3E}">
        <p14:creationId xmlns:p14="http://schemas.microsoft.com/office/powerpoint/2010/main" val="337363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8C9E-0DB3-03B5-18FF-114E73288E4E}"/>
              </a:ext>
            </a:extLst>
          </p:cNvPr>
          <p:cNvSpPr>
            <a:spLocks noGrp="1"/>
          </p:cNvSpPr>
          <p:nvPr>
            <p:ph type="title"/>
          </p:nvPr>
        </p:nvSpPr>
        <p:spPr/>
        <p:txBody>
          <a:bodyPr/>
          <a:lstStyle/>
          <a:p>
            <a:r>
              <a:rPr lang="en-IN" b="1" i="0" dirty="0">
                <a:effectLst/>
                <a:latin typeface="erdana"/>
              </a:rPr>
              <a:t>Multithreading Model:</a:t>
            </a:r>
            <a:br>
              <a:rPr lang="en-IN" b="1" i="0" dirty="0">
                <a:effectLst/>
                <a:latin typeface="erdana"/>
              </a:rPr>
            </a:br>
            <a:endParaRPr lang="en-IN" b="1" dirty="0"/>
          </a:p>
        </p:txBody>
      </p:sp>
      <p:sp>
        <p:nvSpPr>
          <p:cNvPr id="3" name="Content Placeholder 2">
            <a:extLst>
              <a:ext uri="{FF2B5EF4-FFF2-40B4-BE49-F238E27FC236}">
                <a16:creationId xmlns:a16="http://schemas.microsoft.com/office/drawing/2014/main" id="{8D8D3218-18AE-2274-7B58-893F7D1A8809}"/>
              </a:ext>
            </a:extLst>
          </p:cNvPr>
          <p:cNvSpPr>
            <a:spLocks noGrp="1"/>
          </p:cNvSpPr>
          <p:nvPr>
            <p:ph idx="1"/>
          </p:nvPr>
        </p:nvSpPr>
        <p:spPr/>
        <p:txBody>
          <a:bodyPr>
            <a:normAutofit/>
          </a:bodyPr>
          <a:lstStyle/>
          <a:p>
            <a:pPr algn="just">
              <a:lnSpc>
                <a:spcPct val="150000"/>
              </a:lnSpc>
            </a:pPr>
            <a:r>
              <a:rPr lang="en-US" sz="2000" b="0" i="0" dirty="0">
                <a:solidFill>
                  <a:srgbClr val="333333"/>
                </a:solidFill>
                <a:effectLst/>
                <a:latin typeface="Times New Roman" panose="02020603050405020304" pitchFamily="18" charset="0"/>
                <a:cs typeface="Times New Roman" panose="02020603050405020304" pitchFamily="18" charset="0"/>
              </a:rPr>
              <a:t>Multithreading allows the application to divide its task into individual threads. In multi-threads, the same process or task can be done by the number of threads, or we can say that there is more than one thread to perform the task in multithreading. With the use of multithreading, multitasking can be achieved.</a:t>
            </a:r>
          </a:p>
          <a:p>
            <a:pPr marL="0" indent="0">
              <a:lnSpc>
                <a:spcPct val="150000"/>
              </a:lnSpc>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576A1F-0814-7FE3-A5FB-5B960DD07E06}"/>
              </a:ext>
            </a:extLst>
          </p:cNvPr>
          <p:cNvPicPr>
            <a:picLocks noChangeAspect="1"/>
          </p:cNvPicPr>
          <p:nvPr/>
        </p:nvPicPr>
        <p:blipFill rotWithShape="1">
          <a:blip r:embed="rId2"/>
          <a:srcRect l="17338" t="24652" r="22955" b="41126"/>
          <a:stretch/>
        </p:blipFill>
        <p:spPr>
          <a:xfrm>
            <a:off x="1289462" y="4001294"/>
            <a:ext cx="10515600" cy="2346922"/>
          </a:xfrm>
          <a:prstGeom prst="rect">
            <a:avLst/>
          </a:prstGeom>
        </p:spPr>
      </p:pic>
    </p:spTree>
    <p:extLst>
      <p:ext uri="{BB962C8B-B14F-4D97-AF65-F5344CB8AC3E}">
        <p14:creationId xmlns:p14="http://schemas.microsoft.com/office/powerpoint/2010/main" val="42398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51D1B9-0698-98B3-2E79-AA813010965A}"/>
              </a:ext>
            </a:extLst>
          </p:cNvPr>
          <p:cNvPicPr>
            <a:picLocks noChangeAspect="1"/>
          </p:cNvPicPr>
          <p:nvPr/>
        </p:nvPicPr>
        <p:blipFill>
          <a:blip r:embed="rId2"/>
          <a:stretch>
            <a:fillRect/>
          </a:stretch>
        </p:blipFill>
        <p:spPr>
          <a:xfrm>
            <a:off x="0" y="307994"/>
            <a:ext cx="12192000" cy="6242012"/>
          </a:xfrm>
          <a:prstGeom prst="rect">
            <a:avLst/>
          </a:prstGeom>
        </p:spPr>
      </p:pic>
    </p:spTree>
    <p:extLst>
      <p:ext uri="{BB962C8B-B14F-4D97-AF65-F5344CB8AC3E}">
        <p14:creationId xmlns:p14="http://schemas.microsoft.com/office/powerpoint/2010/main" val="285563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9B1FFE-6CC7-8E5C-45A1-219BBBCF32D8}"/>
              </a:ext>
            </a:extLst>
          </p:cNvPr>
          <p:cNvPicPr>
            <a:picLocks noChangeAspect="1"/>
          </p:cNvPicPr>
          <p:nvPr/>
        </p:nvPicPr>
        <p:blipFill rotWithShape="1">
          <a:blip r:embed="rId2"/>
          <a:srcRect l="6330" t="20780" r="39027" b="28139"/>
          <a:stretch/>
        </p:blipFill>
        <p:spPr>
          <a:xfrm>
            <a:off x="593765" y="323602"/>
            <a:ext cx="10818421" cy="6210796"/>
          </a:xfrm>
          <a:prstGeom prst="rect">
            <a:avLst/>
          </a:prstGeom>
        </p:spPr>
      </p:pic>
    </p:spTree>
    <p:extLst>
      <p:ext uri="{BB962C8B-B14F-4D97-AF65-F5344CB8AC3E}">
        <p14:creationId xmlns:p14="http://schemas.microsoft.com/office/powerpoint/2010/main" val="188536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44FD-C0C5-2C2C-9AA3-D28AD6DE5C3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EC6FAD-3ED1-17AB-CE55-973596BBE2FE}"/>
              </a:ext>
            </a:extLst>
          </p:cNvPr>
          <p:cNvPicPr>
            <a:picLocks noChangeAspect="1"/>
          </p:cNvPicPr>
          <p:nvPr/>
        </p:nvPicPr>
        <p:blipFill>
          <a:blip r:embed="rId2"/>
          <a:stretch>
            <a:fillRect/>
          </a:stretch>
        </p:blipFill>
        <p:spPr>
          <a:xfrm>
            <a:off x="0" y="145945"/>
            <a:ext cx="12192000" cy="6566109"/>
          </a:xfrm>
          <a:prstGeom prst="rect">
            <a:avLst/>
          </a:prstGeom>
        </p:spPr>
      </p:pic>
    </p:spTree>
    <p:extLst>
      <p:ext uri="{BB962C8B-B14F-4D97-AF65-F5344CB8AC3E}">
        <p14:creationId xmlns:p14="http://schemas.microsoft.com/office/powerpoint/2010/main" val="295590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5891A-0EBF-7242-8F09-0E739FE6CA1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57319C2-44C1-DEF2-FFB1-B2FC4FA02C96}"/>
              </a:ext>
            </a:extLst>
          </p:cNvPr>
          <p:cNvPicPr>
            <a:picLocks noChangeAspect="1"/>
          </p:cNvPicPr>
          <p:nvPr/>
        </p:nvPicPr>
        <p:blipFill>
          <a:blip r:embed="rId2"/>
          <a:stretch>
            <a:fillRect/>
          </a:stretch>
        </p:blipFill>
        <p:spPr>
          <a:xfrm>
            <a:off x="0" y="275775"/>
            <a:ext cx="12192000" cy="6306449"/>
          </a:xfrm>
          <a:prstGeom prst="rect">
            <a:avLst/>
          </a:prstGeom>
        </p:spPr>
      </p:pic>
    </p:spTree>
    <p:extLst>
      <p:ext uri="{BB962C8B-B14F-4D97-AF65-F5344CB8AC3E}">
        <p14:creationId xmlns:p14="http://schemas.microsoft.com/office/powerpoint/2010/main" val="1115034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4B1D-54F7-671C-AE8E-A2866E6B47D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8AE1BD2-8A0B-0FAF-DA27-DCEC8AE44745}"/>
              </a:ext>
            </a:extLst>
          </p:cNvPr>
          <p:cNvPicPr>
            <a:picLocks noChangeAspect="1"/>
          </p:cNvPicPr>
          <p:nvPr/>
        </p:nvPicPr>
        <p:blipFill>
          <a:blip r:embed="rId2"/>
          <a:stretch>
            <a:fillRect/>
          </a:stretch>
        </p:blipFill>
        <p:spPr>
          <a:xfrm>
            <a:off x="0" y="36990"/>
            <a:ext cx="12192000" cy="6784019"/>
          </a:xfrm>
          <a:prstGeom prst="rect">
            <a:avLst/>
          </a:prstGeom>
        </p:spPr>
      </p:pic>
    </p:spTree>
    <p:extLst>
      <p:ext uri="{BB962C8B-B14F-4D97-AF65-F5344CB8AC3E}">
        <p14:creationId xmlns:p14="http://schemas.microsoft.com/office/powerpoint/2010/main" val="200571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AC48A-2A09-B3C2-C8AE-4C0F6C6A77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B7E249-8C68-6211-274F-C3DD95DD84EC}"/>
              </a:ext>
            </a:extLst>
          </p:cNvPr>
          <p:cNvPicPr>
            <a:picLocks noChangeAspect="1"/>
          </p:cNvPicPr>
          <p:nvPr/>
        </p:nvPicPr>
        <p:blipFill>
          <a:blip r:embed="rId2"/>
          <a:stretch>
            <a:fillRect/>
          </a:stretch>
        </p:blipFill>
        <p:spPr>
          <a:xfrm>
            <a:off x="756482" y="531773"/>
            <a:ext cx="10679036" cy="5794454"/>
          </a:xfrm>
          <a:prstGeom prst="rect">
            <a:avLst/>
          </a:prstGeom>
        </p:spPr>
      </p:pic>
    </p:spTree>
    <p:extLst>
      <p:ext uri="{BB962C8B-B14F-4D97-AF65-F5344CB8AC3E}">
        <p14:creationId xmlns:p14="http://schemas.microsoft.com/office/powerpoint/2010/main" val="209617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1867F-FB9D-B477-0DF4-3F99387A2DC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1EB721B-FD01-B29A-3B03-A56F8877A58E}"/>
              </a:ext>
            </a:extLst>
          </p:cNvPr>
          <p:cNvPicPr>
            <a:picLocks noChangeAspect="1"/>
          </p:cNvPicPr>
          <p:nvPr/>
        </p:nvPicPr>
        <p:blipFill>
          <a:blip r:embed="rId2"/>
          <a:stretch>
            <a:fillRect/>
          </a:stretch>
        </p:blipFill>
        <p:spPr>
          <a:xfrm>
            <a:off x="0" y="95003"/>
            <a:ext cx="12192000" cy="6428071"/>
          </a:xfrm>
          <a:prstGeom prst="rect">
            <a:avLst/>
          </a:prstGeom>
        </p:spPr>
      </p:pic>
    </p:spTree>
    <p:extLst>
      <p:ext uri="{BB962C8B-B14F-4D97-AF65-F5344CB8AC3E}">
        <p14:creationId xmlns:p14="http://schemas.microsoft.com/office/powerpoint/2010/main" val="595688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71</Words>
  <Application>Microsoft Office PowerPoint</Application>
  <PresentationFormat>Widescreen</PresentationFormat>
  <Paragraphs>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erdana</vt:lpstr>
      <vt:lpstr>Times New Roman</vt:lpstr>
      <vt:lpstr>Office Theme</vt:lpstr>
      <vt:lpstr>Multithreading Models in Operating system </vt:lpstr>
      <vt:lpstr>Multithreading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Multithreading Models in Operating system </dc:title>
  <dc:creator>Dr.Ravi Verma</dc:creator>
  <cp:lastModifiedBy>Dr.Ravi Verma</cp:lastModifiedBy>
  <cp:revision>6</cp:revision>
  <dcterms:created xsi:type="dcterms:W3CDTF">2024-03-03T15:33:51Z</dcterms:created>
  <dcterms:modified xsi:type="dcterms:W3CDTF">2024-03-11T03:07:02Z</dcterms:modified>
</cp:coreProperties>
</file>